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11"/>
  </p:notesMasterIdLst>
  <p:sldIdLst>
    <p:sldId id="1952" r:id="rId6"/>
    <p:sldId id="1962" r:id="rId7"/>
    <p:sldId id="1963" r:id="rId8"/>
    <p:sldId id="1964" r:id="rId9"/>
    <p:sldId id="269" r:id="rId10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3"/>
            <p14:sldId id="196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33E97E-3859-5DE0-5136-94212648FAA7}" v="4" dt="2020-11-06T14:08:09.6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60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theeksha J" userId="S::pratheeksha.j@ltts.com::dddb7666-40e6-4803-aab6-dcbfaf9cfb06" providerId="AD" clId="Web-{8233E97E-3859-5DE0-5136-94212648FAA7}"/>
    <pc:docChg chg="modSld">
      <pc:chgData name="Pratheeksha J" userId="S::pratheeksha.j@ltts.com::dddb7666-40e6-4803-aab6-dcbfaf9cfb06" providerId="AD" clId="Web-{8233E97E-3859-5DE0-5136-94212648FAA7}" dt="2020-11-06T14:08:09.653" v="3" actId="1076"/>
      <pc:docMkLst>
        <pc:docMk/>
      </pc:docMkLst>
      <pc:sldChg chg="modSp">
        <pc:chgData name="Pratheeksha J" userId="S::pratheeksha.j@ltts.com::dddb7666-40e6-4803-aab6-dcbfaf9cfb06" providerId="AD" clId="Web-{8233E97E-3859-5DE0-5136-94212648FAA7}" dt="2020-11-06T14:08:09.653" v="3" actId="1076"/>
        <pc:sldMkLst>
          <pc:docMk/>
          <pc:sldMk cId="2023809572" sldId="1962"/>
        </pc:sldMkLst>
        <pc:spChg chg="mod">
          <ac:chgData name="Pratheeksha J" userId="S::pratheeksha.j@ltts.com::dddb7666-40e6-4803-aab6-dcbfaf9cfb06" providerId="AD" clId="Web-{8233E97E-3859-5DE0-5136-94212648FAA7}" dt="2020-11-06T14:08:09.653" v="3" actId="1076"/>
          <ac:spMkLst>
            <pc:docMk/>
            <pc:sldMk cId="2023809572" sldId="1962"/>
            <ac:spMk id="25" creationId="{25E9AEDE-6C0D-4EA8-84F6-66AB5402F112}"/>
          </ac:spMkLst>
        </pc:spChg>
      </pc:sldChg>
      <pc:sldChg chg="modSp">
        <pc:chgData name="Pratheeksha J" userId="S::pratheeksha.j@ltts.com::dddb7666-40e6-4803-aab6-dcbfaf9cfb06" providerId="AD" clId="Web-{8233E97E-3859-5DE0-5136-94212648FAA7}" dt="2020-11-06T13:51:53.427" v="0" actId="20577"/>
        <pc:sldMkLst>
          <pc:docMk/>
          <pc:sldMk cId="358242535" sldId="1963"/>
        </pc:sldMkLst>
        <pc:spChg chg="mod">
          <ac:chgData name="Pratheeksha J" userId="S::pratheeksha.j@ltts.com::dddb7666-40e6-4803-aab6-dcbfaf9cfb06" providerId="AD" clId="Web-{8233E97E-3859-5DE0-5136-94212648FAA7}" dt="2020-11-06T13:51:53.427" v="0" actId="20577"/>
          <ac:spMkLst>
            <pc:docMk/>
            <pc:sldMk cId="358242535" sldId="1963"/>
            <ac:spMk id="3" creationId="{0EC00EC8-46BD-492C-971C-7B36B44A8253}"/>
          </ac:spMkLst>
        </pc:spChg>
      </pc:sldChg>
    </pc:docChg>
  </pc:docChgLst>
</pc:chgInfo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07-11-2020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FFD79-248D-4917-BA6F-E4F43C0A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Highlights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D7FC9-13C3-42ED-8095-0E178660B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69" y="699065"/>
            <a:ext cx="7786580" cy="1055307"/>
          </a:xfrm>
        </p:spPr>
        <p:txBody>
          <a:bodyPr>
            <a:normAutofit/>
          </a:bodyPr>
          <a:lstStyle/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Project Name : Web Development: Get,Set,Blog…!: Simple Blogging Website 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Size : </a:t>
            </a: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3</a:t>
            </a:r>
            <a:endParaRPr lang="en-U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 Mentor Name : 					Mentor PS#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C343CAB-A9A4-40D4-9338-128420D95AD4}"/>
              </a:ext>
            </a:extLst>
          </p:cNvPr>
          <p:cNvSpPr/>
          <p:nvPr/>
        </p:nvSpPr>
        <p:spPr>
          <a:xfrm>
            <a:off x="335622" y="3957723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 </a:t>
            </a: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Sriniketan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99002487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</a:rPr>
              <a:t>B.Tech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 CSE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HTML, JavaScript, C, C++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73E249D4-F529-45FE-8663-1B3A2FC587F8}"/>
              </a:ext>
            </a:extLst>
          </p:cNvPr>
          <p:cNvSpPr/>
          <p:nvPr/>
        </p:nvSpPr>
        <p:spPr>
          <a:xfrm>
            <a:off x="3125150" y="3957723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SK MD </a:t>
            </a: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Sohel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99002492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</a:rPr>
              <a:t>M.Tech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 CSE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C, C++, Java, Python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351" y="2402711"/>
            <a:ext cx="1245667" cy="1415460"/>
          </a:xfrm>
          <a:prstGeom prst="rect">
            <a:avLst/>
          </a:prstGeom>
        </p:spPr>
      </p:pic>
      <p:sp>
        <p:nvSpPr>
          <p:cNvPr id="11" name="Rectangle: Rounded Corners 13">
            <a:extLst>
              <a:ext uri="{FF2B5EF4-FFF2-40B4-BE49-F238E27FC236}">
                <a16:creationId xmlns:a16="http://schemas.microsoft.com/office/drawing/2014/main" id="{3E1FC178-AF7C-4BB1-AD6C-4A4323580161}"/>
              </a:ext>
            </a:extLst>
          </p:cNvPr>
          <p:cNvSpPr/>
          <p:nvPr/>
        </p:nvSpPr>
        <p:spPr>
          <a:xfrm>
            <a:off x="5887353" y="3957723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Vidyashree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C V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99002492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B.E CSE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C, Java, HTML, CSS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44D96D-023C-4220-941B-E43C8CDF21AC}"/>
              </a:ext>
            </a:extLst>
          </p:cNvPr>
          <p:cNvSpPr txBox="1"/>
          <p:nvPr/>
        </p:nvSpPr>
        <p:spPr>
          <a:xfrm>
            <a:off x="6413232" y="2434854"/>
            <a:ext cx="1214319" cy="1403498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0056" y="2402711"/>
            <a:ext cx="1258824" cy="141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09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Video Snippet</a:t>
            </a:r>
          </a:p>
        </p:txBody>
      </p:sp>
      <p:pic>
        <p:nvPicPr>
          <p:cNvPr id="5" name="webdev_ZovKK8ix">
            <a:hlinkClick r:id="" action="ppaction://media"/>
            <a:extLst>
              <a:ext uri="{FF2B5EF4-FFF2-40B4-BE49-F238E27FC236}">
                <a16:creationId xmlns:a16="http://schemas.microsoft.com/office/drawing/2014/main" id="{18F4EAB1-B80C-4060-87D3-FC6AA1FB57F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550" y="666750"/>
            <a:ext cx="7454900" cy="4191000"/>
          </a:xfrm>
        </p:spPr>
      </p:pic>
    </p:spTree>
    <p:extLst>
      <p:ext uri="{BB962C8B-B14F-4D97-AF65-F5344CB8AC3E}">
        <p14:creationId xmlns:p14="http://schemas.microsoft.com/office/powerpoint/2010/main" val="35824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9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902CF-2828-4726-B02E-4D9EB45B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95D15D-2083-4058-999F-6DFD3E79F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Adding a Registration and Login page for the users.</a:t>
            </a:r>
          </a:p>
          <a:p>
            <a:r>
              <a:rPr lang="en-IN" dirty="0"/>
              <a:t>Enhancement in User Interface and User experience.</a:t>
            </a:r>
          </a:p>
        </p:txBody>
      </p:sp>
    </p:spTree>
    <p:extLst>
      <p:ext uri="{BB962C8B-B14F-4D97-AF65-F5344CB8AC3E}">
        <p14:creationId xmlns:p14="http://schemas.microsoft.com/office/powerpoint/2010/main" val="2847483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:a16="http://schemas.microsoft.com/office/drawing/2014/main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92BFE26D0BA54ABBEE36C4D2E05585" ma:contentTypeVersion="11" ma:contentTypeDescription="Create a new document." ma:contentTypeScope="" ma:versionID="f594be54af046d96307e815c0029a598">
  <xsd:schema xmlns:xsd="http://www.w3.org/2001/XMLSchema" xmlns:xs="http://www.w3.org/2001/XMLSchema" xmlns:p="http://schemas.microsoft.com/office/2006/metadata/properties" xmlns:ns2="f9e515e9-6a52-44db-826a-ae9f46091af2" xmlns:ns3="e5b49feb-88bd-4209-98d5-8396f3006244" targetNamespace="http://schemas.microsoft.com/office/2006/metadata/properties" ma:root="true" ma:fieldsID="ab3fa5adebeb17a2096bc060f569b877" ns2:_="" ns3:_="">
    <xsd:import namespace="f9e515e9-6a52-44db-826a-ae9f46091af2"/>
    <xsd:import namespace="e5b49feb-88bd-4209-98d5-8396f300624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e515e9-6a52-44db-826a-ae9f46091a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b49feb-88bd-4209-98d5-8396f300624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DFB17AC-B5DF-4CDB-A262-385B8696F31A}">
  <ds:schemaRefs>
    <ds:schemaRef ds:uri="e5b49feb-88bd-4209-98d5-8396f3006244"/>
    <ds:schemaRef ds:uri="f9e515e9-6a52-44db-826a-ae9f46091af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E0B9548-FE58-4485-B5D9-973899E1873F}">
  <ds:schemaRefs>
    <ds:schemaRef ds:uri="http://purl.org/dc/terms/"/>
    <ds:schemaRef ds:uri="e5b49feb-88bd-4209-98d5-8396f3006244"/>
    <ds:schemaRef ds:uri="http://schemas.microsoft.com/office/2006/documentManagement/types"/>
    <ds:schemaRef ds:uri="http://purl.org/dc/elements/1.1/"/>
    <ds:schemaRef ds:uri="http://schemas.microsoft.com/office/2006/metadata/properties"/>
    <ds:schemaRef ds:uri="f9e515e9-6a52-44db-826a-ae9f46091af2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112</Words>
  <Application>Microsoft Office PowerPoint</Application>
  <PresentationFormat>On-screen Show (16:9)</PresentationFormat>
  <Paragraphs>24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Segoe UI</vt:lpstr>
      <vt:lpstr>Verdana</vt:lpstr>
      <vt:lpstr>L&amp;T Theme 2</vt:lpstr>
      <vt:lpstr>2_Office Theme</vt:lpstr>
      <vt:lpstr>PowerPoint Presentation</vt:lpstr>
      <vt:lpstr>Project Highlights</vt:lpstr>
      <vt:lpstr>Project Video Snippet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MD SOHEL</cp:lastModifiedBy>
  <cp:revision>13</cp:revision>
  <dcterms:created xsi:type="dcterms:W3CDTF">2020-09-04T19:07:05Z</dcterms:created>
  <dcterms:modified xsi:type="dcterms:W3CDTF">2020-11-07T09:30:48Z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0x010100AF92BFE26D0BA54ABBEE36C4D2E05585</vt:lpwstr>
  </property>
</Properties>
</file>

<file path=docProps/thumbnail.jpeg>
</file>